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7" r:id="rId21"/>
    <p:sldId id="279" r:id="rId22"/>
    <p:sldId id="268" r:id="rId23"/>
    <p:sldId id="269" r:id="rId24"/>
    <p:sldId id="280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 autoAdjust="0"/>
    <p:restoredTop sz="94660"/>
  </p:normalViewPr>
  <p:slideViewPr>
    <p:cSldViewPr snapToGrid="0">
      <p:cViewPr varScale="1">
        <p:scale>
          <a:sx n="250" d="100"/>
          <a:sy n="250" d="100"/>
        </p:scale>
        <p:origin x="19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5057-E983-4375-B118-76BB4B33B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8CB78-BCBB-4029-AB75-1B89C6AA2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74CB7-A61F-4FF6-9A6C-FF9E96F8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33B38-EA60-4545-8EA5-2DCCB7AD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380B6-74C6-4384-9A7E-84885027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9E6B-F071-4C01-834D-67E855EE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7B6BD-005B-493A-8E07-0F1728CA0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BAE1B-8D32-44F8-8E37-60D16E91A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7FB17-CFCA-4ADD-A1E1-049E0C8F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AF3B4-19BC-481D-AB18-241A12E85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28FA-8CBA-41C4-9DC3-1BFC70AE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04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E797-D92D-4C4E-95F9-2C565384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45B1C-CB24-45AC-A952-EF2FAB2FC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92E2A-CEF6-4D30-852C-44A3667E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26B8-DE18-4D6A-87C4-CA3FA552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35FF5-BEA1-423F-83A3-53B18B23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607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10CD7-903A-4862-B49E-930F1775F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9B7EB-9CC7-4D98-9638-36D606937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DEA77-55FD-467A-8E34-2EAAD85C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9187-2990-4836-91C7-AD335D46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DC969-459F-460F-8E19-F07506D0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66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7149-1E41-45FD-A8B6-D2D57836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50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44747B-3A39-4FB8-ACD1-032B773AB6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85788"/>
            <a:ext cx="12192000" cy="62722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208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D619-8722-4E0F-8EDB-8DB863E3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2E420-1F50-4F88-9031-998220C24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461FD-0F12-4B59-B4C5-3589D443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05C0-001F-4459-99F3-5CE6CA34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332E-E60B-4714-98DA-70EE3E91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4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33F7-80D2-424D-81B5-33DC835F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20A1C-AA40-4A38-A1D4-297BB1C73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4F19-DDB8-4347-AF3A-21533A04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0C3D-4662-421A-B351-579B099B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E60CA-76C1-4378-AB7F-178D4E13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87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1CC1-81B9-4827-B9B3-2D314702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BE2D-5D62-45C6-A317-9F78A8BD4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B8A21-F06A-4B41-91C0-DAD1355D9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57D22-BC69-421B-868C-9C1A3380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F05E1-B6C7-4CA2-B8DB-D65C5199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11DD9-8692-4BB0-A33B-A5161592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55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1ABB-2D41-4F4B-A0E6-14F936A6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5C4D5-19ED-4F09-A692-54CB4DA66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73B60-41D4-4B7B-B3AF-A5678809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145BB-E47C-4682-B2B5-2FDCBF5CC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7A106-DF00-4E7B-8DC9-2C1EBF6E4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787DF-16ED-4D71-B6FE-CF2F04A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3D175-54FE-4A7C-A086-AD2890AC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61B51-F83E-4A37-905D-182CA919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4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9351-50D6-46AC-892F-B4518B3C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6DB03-1ADD-4B99-AF70-8FABC51A2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39033-338C-409A-A61F-4211D0DC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A66AC-E5E9-443A-B3F3-D5CD2301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59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9E5FF-37FE-43C7-8EE5-5DD6FF06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5C3EB-9B9F-4F58-A4AE-6B04AE6B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348F-3A65-4989-893F-573A2DB6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74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DD1A-F022-4FE2-9452-E4EBC0CB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AA88-8884-4EF7-BEE6-47B9E9D8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CBCAB-F402-4EFA-9B04-5B498904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EB10D-E132-4CC3-9172-90158D3F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EB87A-9CE5-48E2-BEB6-ECC1C688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F53B0-0FC3-4F36-AF2B-E0914787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89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2C50E-EA11-42ED-A21F-61342284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C972-A8F4-4655-AA49-5CE86CE2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4493-699E-481F-9D5D-E61CAF5A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9BFCA-ECB1-4680-86B9-75C202D4B05F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33C97-B7DD-4677-8F39-DEF3153D9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422BD-C7ED-4BFF-B28A-F8884D478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73E38-BE53-4C64-8E04-468B19DF7B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B64A-7E83-4781-8833-0976C91EC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dirty="0"/>
              <a:t>Common Emitter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44537-F83C-463F-B088-07271A74B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800" dirty="0"/>
              <a:t>Bulletproof designs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87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DCD4-856A-45AF-9239-0A7CD2E5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 frequency response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B8C9000-4C15-4755-A536-01F37B3F6E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585050"/>
            <a:ext cx="12077100" cy="5751900"/>
          </a:xfrm>
        </p:spPr>
      </p:pic>
    </p:spTree>
    <p:extLst>
      <p:ext uri="{BB962C8B-B14F-4D97-AF65-F5344CB8AC3E}">
        <p14:creationId xmlns:p14="http://schemas.microsoft.com/office/powerpoint/2010/main" val="380633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2D56-B289-4D57-A673-63BDA0D9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 noise figures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7565573-D99D-488D-8594-8294AC7AF7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585050"/>
            <a:ext cx="12077100" cy="5751900"/>
          </a:xfrm>
        </p:spPr>
      </p:pic>
    </p:spTree>
    <p:extLst>
      <p:ext uri="{BB962C8B-B14F-4D97-AF65-F5344CB8AC3E}">
        <p14:creationId xmlns:p14="http://schemas.microsoft.com/office/powerpoint/2010/main" val="328610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6E21-F76E-4CD0-B7A7-6E06444E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Actual circuit: </a:t>
            </a:r>
            <a:r>
              <a:rPr lang="en-GB" dirty="0" err="1"/>
              <a:t>Ic</a:t>
            </a:r>
            <a:r>
              <a:rPr lang="en-GB" dirty="0"/>
              <a:t> = 1.08mA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A8DDFF2-585C-4F7D-AEE2-C8D923BF9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13" y="585043"/>
            <a:ext cx="5270373" cy="6299073"/>
          </a:xfrm>
        </p:spPr>
      </p:pic>
    </p:spTree>
    <p:extLst>
      <p:ext uri="{BB962C8B-B14F-4D97-AF65-F5344CB8AC3E}">
        <p14:creationId xmlns:p14="http://schemas.microsoft.com/office/powerpoint/2010/main" val="79586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F4DD-FF0D-4051-A0AE-69518F9F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Supply = 9V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CB1CDDD-D157-47DE-828E-3A4761BE5E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2" y="585043"/>
            <a:ext cx="4723735" cy="6299163"/>
          </a:xfrm>
        </p:spPr>
      </p:pic>
    </p:spTree>
    <p:extLst>
      <p:ext uri="{BB962C8B-B14F-4D97-AF65-F5344CB8AC3E}">
        <p14:creationId xmlns:p14="http://schemas.microsoft.com/office/powerpoint/2010/main" val="248594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8288-E7A9-4C77-94C4-980C5A65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Collector voltage = 6.08V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037DC16-8EBD-4E3D-BDCA-4E64449F77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2" y="585043"/>
            <a:ext cx="4723735" cy="6299163"/>
          </a:xfrm>
        </p:spPr>
      </p:pic>
    </p:spTree>
    <p:extLst>
      <p:ext uri="{BB962C8B-B14F-4D97-AF65-F5344CB8AC3E}">
        <p14:creationId xmlns:p14="http://schemas.microsoft.com/office/powerpoint/2010/main" val="42481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459B-285D-46BD-B694-A5ACCFFD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Base voltage = 3.13V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6233960-1E65-4631-91A5-9EA8DD9D4D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2" y="585043"/>
            <a:ext cx="4723735" cy="6299163"/>
          </a:xfrm>
        </p:spPr>
      </p:pic>
    </p:spTree>
    <p:extLst>
      <p:ext uri="{BB962C8B-B14F-4D97-AF65-F5344CB8AC3E}">
        <p14:creationId xmlns:p14="http://schemas.microsoft.com/office/powerpoint/2010/main" val="30635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86F5-D370-405E-B788-18FD3EBD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Emitter voltage = 2.49V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F7B0695-E945-45A0-9929-44ACB42E1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2" y="585043"/>
            <a:ext cx="4723735" cy="6299163"/>
          </a:xfrm>
        </p:spPr>
      </p:pic>
    </p:spTree>
    <p:extLst>
      <p:ext uri="{BB962C8B-B14F-4D97-AF65-F5344CB8AC3E}">
        <p14:creationId xmlns:p14="http://schemas.microsoft.com/office/powerpoint/2010/main" val="76439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E82E-BADF-4C66-9028-8B4B55D7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Input = 0.3Vpp @1KHz; Output = 5.7Vpp; Av = 19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22B3680-5B5E-4EA4-9E85-16475BD480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4" b="2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56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FADF-E89D-497B-8B0F-B0C62905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Input= 0.3Vpp @7Hz; Output = 4.1Vpp (-3dB)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31E6BB-3E80-475D-BEE3-6B8F3A1B6D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15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015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ACB6-27A1-4118-AA97-21EAC7E8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Input = 0.3Vpp @1.8MHz; Output = 4.1Vpp (-3dB)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3EA8027-84E5-4D56-8E9F-D7362CF12C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15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387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C2BE-691B-487D-A82D-E07160A6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common emitter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7F3F57-DA67-49DA-A39A-E8255CA11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38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BE2F-7D32-402A-B5C5-91B342BA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Increasing the collector current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3CCBA43-ED8C-4324-96CC-2A815935B0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044"/>
            <a:ext cx="12123729" cy="5951189"/>
          </a:xfrm>
        </p:spPr>
      </p:pic>
    </p:spTree>
    <p:extLst>
      <p:ext uri="{BB962C8B-B14F-4D97-AF65-F5344CB8AC3E}">
        <p14:creationId xmlns:p14="http://schemas.microsoft.com/office/powerpoint/2010/main" val="364905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7B3D-2AC3-4900-BBEF-D04D0732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Actual circuit: </a:t>
            </a:r>
            <a:r>
              <a:rPr lang="en-GB" dirty="0" err="1"/>
              <a:t>Ic</a:t>
            </a:r>
            <a:r>
              <a:rPr lang="en-GB" dirty="0"/>
              <a:t> = 2.14mA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F408E37-59FC-4D2A-8E99-0E1F560EE1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8" y="585043"/>
            <a:ext cx="8430324" cy="6322107"/>
          </a:xfrm>
        </p:spPr>
      </p:pic>
    </p:spTree>
    <p:extLst>
      <p:ext uri="{BB962C8B-B14F-4D97-AF65-F5344CB8AC3E}">
        <p14:creationId xmlns:p14="http://schemas.microsoft.com/office/powerpoint/2010/main" val="143699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46F2-5285-4B7A-B306-A9A689B9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2-stage amplifier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52F3AD-8593-43B1-8701-7244E2AA38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" y="585056"/>
            <a:ext cx="12123729" cy="5951189"/>
          </a:xfrm>
        </p:spPr>
      </p:pic>
    </p:spTree>
    <p:extLst>
      <p:ext uri="{BB962C8B-B14F-4D97-AF65-F5344CB8AC3E}">
        <p14:creationId xmlns:p14="http://schemas.microsoft.com/office/powerpoint/2010/main" val="107430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1660-5E9B-49DB-B088-15D09F29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Feedback from collector to emitter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5233E9C-A9C5-4C70-99B2-86954BAAD1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653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1865-C679-451C-A4ED-C2B93D64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Actual circuit: </a:t>
            </a:r>
            <a:r>
              <a:rPr lang="en-GB" dirty="0" err="1"/>
              <a:t>Ic</a:t>
            </a:r>
            <a:r>
              <a:rPr lang="en-GB" dirty="0"/>
              <a:t>=1.9mA (C-B feedback)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6B71E6A-8787-4CCC-8587-6D183BA0B0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8" y="585043"/>
            <a:ext cx="8430324" cy="6322107"/>
          </a:xfrm>
        </p:spPr>
      </p:pic>
    </p:spTree>
    <p:extLst>
      <p:ext uri="{BB962C8B-B14F-4D97-AF65-F5344CB8AC3E}">
        <p14:creationId xmlns:p14="http://schemas.microsoft.com/office/powerpoint/2010/main" val="410467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85BF-8896-4B6F-9252-DAD35791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MOSFET common source biasing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4EBBE3A-FFC7-438D-8F10-1A44E845D0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025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BF81-3179-4703-9244-ACABE2CA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Input level and impedance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7049E20-FF5B-471C-A642-5F7FA8B992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2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05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A448-8318-4525-AE35-ADD9BE89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Collector current and emitter resistor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534CFD9-C949-4A83-98A8-1F6F09B096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904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7ABF-C239-467D-BB36-8B417B1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Setting emitter bias voltage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02065A1-FBA8-4034-91B6-6A5E551DD2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771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5ABA-DBE7-4AD3-A81B-C92E1E10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Setting base bias voltage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B9B385E-EA50-4584-8176-71D4FCE3E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9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70B5-6BDC-4327-9764-457EABAF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Collector resistor and gain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6198155-88BC-45C1-8BB2-49D88BB18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874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EDF1-9A86-40B6-ADE4-6A396039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 gain – split emitter resistor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970B3AD-3140-49C9-98BA-018ED90A18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338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809F-6D60-470B-BC9B-729BCAA6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 results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C50001-EE36-462A-94D4-80818D7C5C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9141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tle and big picture.potx" id="{0DE02249-013C-4146-AC49-3D1E073BB677}" vid="{2F49C63A-8588-4D2B-BA8B-477870AA8B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and big picture</Template>
  <TotalTime>593</TotalTime>
  <Words>131</Words>
  <Application>Microsoft Office PowerPoint</Application>
  <PresentationFormat>Widescreen</PresentationFormat>
  <Paragraphs>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Common Emitter</vt:lpstr>
      <vt:lpstr>Basic common emitter</vt:lpstr>
      <vt:lpstr>Input level and impedance</vt:lpstr>
      <vt:lpstr>Collector current and emitter resistor</vt:lpstr>
      <vt:lpstr>Setting emitter bias voltage</vt:lpstr>
      <vt:lpstr>Setting base bias voltage</vt:lpstr>
      <vt:lpstr>Collector resistor and gain</vt:lpstr>
      <vt:lpstr>AC gain – split emitter resistor</vt:lpstr>
      <vt:lpstr>Simulation results</vt:lpstr>
      <vt:lpstr>Simulation frequency response</vt:lpstr>
      <vt:lpstr>Simulation noise figures</vt:lpstr>
      <vt:lpstr>Actual circuit: Ic = 1.08mA</vt:lpstr>
      <vt:lpstr>Supply = 9V</vt:lpstr>
      <vt:lpstr>Collector voltage = 6.08V</vt:lpstr>
      <vt:lpstr>Base voltage = 3.13V</vt:lpstr>
      <vt:lpstr>Emitter voltage = 2.49V</vt:lpstr>
      <vt:lpstr>Input = 0.3Vpp @1KHz; Output = 5.7Vpp; Av = 19</vt:lpstr>
      <vt:lpstr>Input= 0.3Vpp @7Hz; Output = 4.1Vpp (-3dB)</vt:lpstr>
      <vt:lpstr>Input = 0.3Vpp @1.8MHz; Output = 4.1Vpp (-3dB)</vt:lpstr>
      <vt:lpstr>Increasing the collector current</vt:lpstr>
      <vt:lpstr>Actual circuit: Ic = 2.14mA</vt:lpstr>
      <vt:lpstr>2-stage amplifier</vt:lpstr>
      <vt:lpstr>Feedback from collector to emitter</vt:lpstr>
      <vt:lpstr>Actual circuit: Ic=1.9mA (C-B feedback)</vt:lpstr>
      <vt:lpstr>MOSFET common source biasing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Emitter</dc:title>
  <dc:creator>Doug Taylor</dc:creator>
  <cp:lastModifiedBy>Doug Taylor</cp:lastModifiedBy>
  <cp:revision>5</cp:revision>
  <dcterms:created xsi:type="dcterms:W3CDTF">2022-01-06T19:53:39Z</dcterms:created>
  <dcterms:modified xsi:type="dcterms:W3CDTF">2022-02-26T22:35:34Z</dcterms:modified>
</cp:coreProperties>
</file>